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0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11/1/23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46974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06F81-33B7-4FD3-51A0-F71BC1425106}"/>
              </a:ext>
            </a:extLst>
          </p:cNvPr>
          <p:cNvGrpSpPr/>
          <p:nvPr userDrawn="1"/>
        </p:nvGrpSpPr>
        <p:grpSpPr>
          <a:xfrm flipV="1">
            <a:off x="-4572" y="-5574"/>
            <a:ext cx="12198096" cy="123112"/>
            <a:chOff x="0" y="0"/>
            <a:chExt cx="5879685" cy="14472"/>
          </a:xfrm>
        </p:grpSpPr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CBF8B58-67BB-DA2D-7373-F5DBF4FE27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C0AE79BE-E2A6-C2E8-5116-110BC48295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DDB8E3BC-19CE-4B65-0D88-BE13ED6B8FD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 flipV="1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svg"/><Relationship Id="rId21" Type="http://schemas.openxmlformats.org/officeDocument/2006/relationships/image" Target="../media/image58.png"/><Relationship Id="rId42" Type="http://schemas.openxmlformats.org/officeDocument/2006/relationships/image" Target="../media/image77.sv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7.png"/><Relationship Id="rId16" Type="http://schemas.openxmlformats.org/officeDocument/2006/relationships/image" Target="../media/image53.svg"/><Relationship Id="rId11" Type="http://schemas.openxmlformats.org/officeDocument/2006/relationships/image" Target="../media/image48.svg"/><Relationship Id="rId32" Type="http://schemas.openxmlformats.org/officeDocument/2006/relationships/image" Target="../media/image69.sv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svg"/><Relationship Id="rId74" Type="http://schemas.openxmlformats.org/officeDocument/2006/relationships/image" Target="../media/image109.png"/><Relationship Id="rId79" Type="http://schemas.openxmlformats.org/officeDocument/2006/relationships/image" Target="../media/image113.png"/><Relationship Id="rId5" Type="http://schemas.openxmlformats.org/officeDocument/2006/relationships/image" Target="../media/image42.png"/><Relationship Id="rId61" Type="http://schemas.openxmlformats.org/officeDocument/2006/relationships/image" Target="../media/image96.png"/><Relationship Id="rId82" Type="http://schemas.openxmlformats.org/officeDocument/2006/relationships/image" Target="../media/image116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sv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77" Type="http://schemas.openxmlformats.org/officeDocument/2006/relationships/image" Target="../media/image111.png"/><Relationship Id="rId8" Type="http://schemas.openxmlformats.org/officeDocument/2006/relationships/image" Target="../media/image45.png"/><Relationship Id="rId51" Type="http://schemas.openxmlformats.org/officeDocument/2006/relationships/image" Target="../media/image86.svg"/><Relationship Id="rId72" Type="http://schemas.openxmlformats.org/officeDocument/2006/relationships/image" Target="../media/image107.emf"/><Relationship Id="rId80" Type="http://schemas.openxmlformats.org/officeDocument/2006/relationships/image" Target="../media/image114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36.png"/><Relationship Id="rId38" Type="http://schemas.openxmlformats.org/officeDocument/2006/relationships/image" Target="../media/image73.svg"/><Relationship Id="rId46" Type="http://schemas.openxmlformats.org/officeDocument/2006/relationships/image" Target="../media/image81.sv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20" Type="http://schemas.openxmlformats.org/officeDocument/2006/relationships/image" Target="../media/image57.svg"/><Relationship Id="rId41" Type="http://schemas.openxmlformats.org/officeDocument/2006/relationships/image" Target="../media/image76.png"/><Relationship Id="rId54" Type="http://schemas.openxmlformats.org/officeDocument/2006/relationships/image" Target="../media/image89.svg"/><Relationship Id="rId62" Type="http://schemas.openxmlformats.org/officeDocument/2006/relationships/image" Target="../media/image97.sv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8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1.svg"/><Relationship Id="rId49" Type="http://schemas.openxmlformats.org/officeDocument/2006/relationships/image" Target="../media/image84.svg"/><Relationship Id="rId57" Type="http://schemas.openxmlformats.org/officeDocument/2006/relationships/image" Target="../media/image92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svg"/><Relationship Id="rId65" Type="http://schemas.openxmlformats.org/officeDocument/2006/relationships/image" Target="../media/image100.svg"/><Relationship Id="rId73" Type="http://schemas.openxmlformats.org/officeDocument/2006/relationships/image" Target="../media/image108.png"/><Relationship Id="rId78" Type="http://schemas.openxmlformats.org/officeDocument/2006/relationships/image" Target="../media/image112.png"/><Relationship Id="rId81" Type="http://schemas.openxmlformats.org/officeDocument/2006/relationships/image" Target="../media/image115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9" Type="http://schemas.openxmlformats.org/officeDocument/2006/relationships/image" Target="../media/image74.png"/><Relationship Id="rId34" Type="http://schemas.openxmlformats.org/officeDocument/2006/relationships/image" Target="../media/image37.sv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25.png"/><Relationship Id="rId7" Type="http://schemas.openxmlformats.org/officeDocument/2006/relationships/image" Target="../media/image44.png"/><Relationship Id="rId71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6.png"/><Relationship Id="rId24" Type="http://schemas.openxmlformats.org/officeDocument/2006/relationships/image" Target="../media/image61.svg"/><Relationship Id="rId40" Type="http://schemas.openxmlformats.org/officeDocument/2006/relationships/image" Target="../media/image75.sv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gif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26" Type="http://schemas.openxmlformats.org/officeDocument/2006/relationships/image" Target="../media/image175.png"/><Relationship Id="rId3" Type="http://schemas.openxmlformats.org/officeDocument/2006/relationships/image" Target="../media/image153.tiff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tiff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6.png"/><Relationship Id="rId11" Type="http://schemas.openxmlformats.org/officeDocument/2006/relationships/image" Target="../media/image161.tiff"/><Relationship Id="rId24" Type="http://schemas.openxmlformats.org/officeDocument/2006/relationships/image" Target="../media/image27.png"/><Relationship Id="rId5" Type="http://schemas.openxmlformats.org/officeDocument/2006/relationships/image" Target="../media/image155.tiff"/><Relationship Id="rId15" Type="http://schemas.openxmlformats.org/officeDocument/2006/relationships/image" Target="../media/image165.tiff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64.tiff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838813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About Me…</a:t>
            </a:r>
            <a:endParaRPr lang="en-US" sz="3600" b="1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E65A-12D6-BB1F-4B26-5C0722FD71FA}"/>
              </a:ext>
            </a:extLst>
          </p:cNvPr>
          <p:cNvSpPr txBox="1"/>
          <p:nvPr/>
        </p:nvSpPr>
        <p:spPr>
          <a:xfrm>
            <a:off x="9611198" y="5400955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18074"/>
            <a:ext cx="6096000" cy="673992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3532" y="1321205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27951" y="1334268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9789" y="1327701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400017" y="1525387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322959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27951" y="532520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148" y="1673012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607101" y="2217903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20148" y="5332613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9100" y="5369734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43196" y="5369734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26196" y="2280645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55474" y="2217903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7469" y="1677506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72" y="5550825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6592</TotalTime>
  <Words>1609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369</cp:revision>
  <dcterms:created xsi:type="dcterms:W3CDTF">2020-11-17T10:12:06Z</dcterms:created>
  <dcterms:modified xsi:type="dcterms:W3CDTF">2023-11-01T19:02:26Z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